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45"/>
  </p:handoutMasterIdLst>
  <p:sldIdLst>
    <p:sldId id="256" r:id="rId2"/>
    <p:sldId id="307" r:id="rId3"/>
    <p:sldId id="308" r:id="rId4"/>
    <p:sldId id="310" r:id="rId5"/>
    <p:sldId id="311" r:id="rId6"/>
    <p:sldId id="312" r:id="rId7"/>
    <p:sldId id="313" r:id="rId8"/>
    <p:sldId id="314" r:id="rId9"/>
    <p:sldId id="315" r:id="rId10"/>
    <p:sldId id="273" r:id="rId11"/>
    <p:sldId id="275" r:id="rId12"/>
    <p:sldId id="259" r:id="rId13"/>
    <p:sldId id="260" r:id="rId14"/>
    <p:sldId id="303" r:id="rId15"/>
    <p:sldId id="304" r:id="rId16"/>
    <p:sldId id="305" r:id="rId17"/>
    <p:sldId id="306" r:id="rId18"/>
    <p:sldId id="266" r:id="rId19"/>
    <p:sldId id="267" r:id="rId20"/>
    <p:sldId id="274" r:id="rId21"/>
    <p:sldId id="278" r:id="rId22"/>
    <p:sldId id="277" r:id="rId23"/>
    <p:sldId id="279" r:id="rId24"/>
    <p:sldId id="280" r:id="rId25"/>
    <p:sldId id="317" r:id="rId26"/>
    <p:sldId id="292" r:id="rId27"/>
    <p:sldId id="291" r:id="rId28"/>
    <p:sldId id="296" r:id="rId29"/>
    <p:sldId id="320" r:id="rId30"/>
    <p:sldId id="316" r:id="rId31"/>
    <p:sldId id="300" r:id="rId32"/>
    <p:sldId id="261" r:id="rId33"/>
    <p:sldId id="262" r:id="rId34"/>
    <p:sldId id="263" r:id="rId35"/>
    <p:sldId id="264" r:id="rId36"/>
    <p:sldId id="298" r:id="rId37"/>
    <p:sldId id="299" r:id="rId38"/>
    <p:sldId id="301" r:id="rId39"/>
    <p:sldId id="302" r:id="rId40"/>
    <p:sldId id="269" r:id="rId41"/>
    <p:sldId id="268" r:id="rId42"/>
    <p:sldId id="321" r:id="rId43"/>
    <p:sldId id="297" r:id="rId44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14" autoAdjust="0"/>
    <p:restoredTop sz="94660"/>
  </p:normalViewPr>
  <p:slideViewPr>
    <p:cSldViewPr snapToGrid="0">
      <p:cViewPr varScale="1">
        <p:scale>
          <a:sx n="119" d="100"/>
          <a:sy n="119" d="100"/>
        </p:scale>
        <p:origin x="132" y="2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6780"/>
    </p:cViewPr>
  </p:sorterViewPr>
  <p:notesViewPr>
    <p:cSldViewPr snapToGrid="0">
      <p:cViewPr varScale="1">
        <p:scale>
          <a:sx n="101" d="100"/>
          <a:sy n="101" d="100"/>
        </p:scale>
        <p:origin x="372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609CC16C-C892-6A55-2CB6-EA65C84A06A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CH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6DA3DD60-37DF-4D4F-B8FB-A48DA13FE25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9D3A8F-7DBA-4670-AEAA-ED51F5B1B83D}" type="datetimeFigureOut">
              <a:rPr lang="fr-CH" smtClean="0"/>
              <a:t>20.10.2023</a:t>
            </a:fld>
            <a:endParaRPr lang="fr-CH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EC8F00CE-92E8-84A4-78A8-C2D09962B48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CH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A587BC37-0510-8793-B2C0-9BAB3234F2A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C1C174-0B10-4D69-99DF-1D69391A4D48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59950045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7661DC9-5305-993F-4879-D4EA20DF6A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D562AA80-559D-58AF-10E9-19756EF665F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fr-CH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40BE379-0255-1301-CF79-3F98F29EE3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6277E-44A2-4AFF-8C51-0F11A3F505A0}" type="datetimeFigureOut">
              <a:rPr lang="fr-CH" smtClean="0"/>
              <a:t>20.10.2023</a:t>
            </a:fld>
            <a:endParaRPr lang="fr-CH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53839F8-32DC-E356-74F4-064A14E1BE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3E67823-DFA4-D551-BAC2-717CDA0FC7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F23DB-3608-4837-9809-D48A64594262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42600232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656B588-22D9-FC1F-7EDD-DA4E51FB44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A3DF781D-420A-32CC-22E3-C0C0E75E204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BFAF404-A6CB-B060-3301-76E30896A2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6277E-44A2-4AFF-8C51-0F11A3F505A0}" type="datetimeFigureOut">
              <a:rPr lang="fr-CH" smtClean="0"/>
              <a:t>20.10.2023</a:t>
            </a:fld>
            <a:endParaRPr lang="fr-CH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36C2847-4FFC-4D63-E5F3-447BA5FDFC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78315FF-0E30-B1F5-CAC2-A01B652EB4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F23DB-3608-4837-9809-D48A64594262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8864132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7282E1D5-B7CC-FB42-69AD-CF773DB7670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92DFD2DD-E905-746F-DB10-92A8BEB53F2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3F74FCE-6E99-F949-ADC3-5A9A5E06CF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6277E-44A2-4AFF-8C51-0F11A3F505A0}" type="datetimeFigureOut">
              <a:rPr lang="fr-CH" smtClean="0"/>
              <a:t>20.10.2023</a:t>
            </a:fld>
            <a:endParaRPr lang="fr-CH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2007CDE-22F7-5F10-3F30-339FC820A7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17B2E0B-0FF9-F0DC-B565-2B63113218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F23DB-3608-4837-9809-D48A64594262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8313801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07B6F60-FA57-A3E0-4898-52FD853393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E3E25AF-9D1B-1E44-B01C-89C8B3302D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5ADA5FC-4B0D-2783-1453-B086D8DEA3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6277E-44A2-4AFF-8C51-0F11A3F505A0}" type="datetimeFigureOut">
              <a:rPr lang="fr-CH" smtClean="0"/>
              <a:t>20.10.2023</a:t>
            </a:fld>
            <a:endParaRPr lang="fr-CH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08064F7-FEBA-6791-08CD-7FF003F648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08EE1D8-5B17-18B6-7C17-CDB48E35F1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F23DB-3608-4837-9809-D48A64594262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845364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7E81FF5-E09B-AC10-E949-575E4A05E1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2823D4D-804B-8CC7-6437-D6774BBBC9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AB1B772-3336-4B0E-46CA-540AD1A31B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6277E-44A2-4AFF-8C51-0F11A3F505A0}" type="datetimeFigureOut">
              <a:rPr lang="fr-CH" smtClean="0"/>
              <a:t>20.10.2023</a:t>
            </a:fld>
            <a:endParaRPr lang="fr-CH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90C55FF-F664-1D52-FCD4-33F2218CC7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7A447A2-BBBD-BBDF-7504-0C861BA692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F23DB-3608-4837-9809-D48A64594262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6633548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B64AB3F-B015-9432-E0E4-1557B739CB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35AF730-3A41-D1CE-B0D1-9EC5C7C44CC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1E6275B7-3A6A-48BC-2F5C-C12C5D324B2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6DAC679D-6993-622B-B01F-B0C0FBAED9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6277E-44A2-4AFF-8C51-0F11A3F505A0}" type="datetimeFigureOut">
              <a:rPr lang="fr-CH" smtClean="0"/>
              <a:t>20.10.2023</a:t>
            </a:fld>
            <a:endParaRPr lang="fr-CH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B3234CC8-0B10-DAA0-53A9-C72890FA9F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37D89F6A-BBE9-B459-8008-F58168DCEC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F23DB-3608-4837-9809-D48A64594262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9078574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B7163C5-41AB-71E9-1EC6-C30DECCDBB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605B796D-E1D8-DB76-0940-3E022B5D5A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3D3896F6-4538-4097-1F24-D40CFB2186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A0654EC7-2BB3-A094-6B40-21AD19685AC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39F6BFE4-46EF-BF4B-FB48-614775B8245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330D766E-1962-8655-B4EC-00E641D687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6277E-44A2-4AFF-8C51-0F11A3F505A0}" type="datetimeFigureOut">
              <a:rPr lang="fr-CH" smtClean="0"/>
              <a:t>20.10.2023</a:t>
            </a:fld>
            <a:endParaRPr lang="fr-CH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6E3BF2F3-26FF-A3D5-8634-F171EA91E1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A8CB1CCC-D8DF-9A5C-8414-623E739B05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F23DB-3608-4837-9809-D48A64594262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8972500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3E40D38-A75B-C076-BFBA-F219C16BD5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5E75E40C-3009-91F8-C439-5F3247C576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6277E-44A2-4AFF-8C51-0F11A3F505A0}" type="datetimeFigureOut">
              <a:rPr lang="fr-CH" smtClean="0"/>
              <a:t>20.10.2023</a:t>
            </a:fld>
            <a:endParaRPr lang="fr-CH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BF8B328E-9866-4086-83AB-5F1E323986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9F753D96-A5DF-5110-B8B2-13D59D68DF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F23DB-3608-4837-9809-D48A64594262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8618117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CE93837C-C63D-B854-EFE7-5B21E298AF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6277E-44A2-4AFF-8C51-0F11A3F505A0}" type="datetimeFigureOut">
              <a:rPr lang="fr-CH" smtClean="0"/>
              <a:t>20.10.2023</a:t>
            </a:fld>
            <a:endParaRPr lang="fr-CH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3C9B6DB8-7E20-84DD-A928-A9A41CD424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2395A61-8358-EFC2-BB99-C753839C68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F23DB-3608-4837-9809-D48A64594262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4032725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26983EF-507E-C8B6-4B41-09DA75C261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5562D2A-4528-3613-7D2E-36C5451035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A431BE38-A02F-F83C-399B-7B79C941901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BC791DA2-B04E-9745-669F-35D6FBE074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6277E-44A2-4AFF-8C51-0F11A3F505A0}" type="datetimeFigureOut">
              <a:rPr lang="fr-CH" smtClean="0"/>
              <a:t>20.10.2023</a:t>
            </a:fld>
            <a:endParaRPr lang="fr-CH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BD2244DD-FDF2-5622-11D6-E8784B6887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A43E0AE8-B062-5441-2E3F-F19F07B43F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F23DB-3608-4837-9809-D48A64594262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0522805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3697B3-5083-FFC0-5F01-F215FE6B05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A75B6343-0D46-B3DB-A382-AE7F480A6B4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CH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133A3F35-4776-BA44-2B4D-3BF37A91F4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D27BABAE-24C7-C00D-222C-30CA7AA496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6277E-44A2-4AFF-8C51-0F11A3F505A0}" type="datetimeFigureOut">
              <a:rPr lang="fr-CH" smtClean="0"/>
              <a:t>20.10.2023</a:t>
            </a:fld>
            <a:endParaRPr lang="fr-CH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0BE829DB-50FB-4F06-DB61-B56D986618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61CCCA6A-0DBB-C7E1-BBD5-2AE9C04C8F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F23DB-3608-4837-9809-D48A64594262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9363907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B060D4C6-3FEF-B981-3583-9796E70978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6F2DC938-9B38-F98E-2750-A4E88D632D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B6D4C29-894E-713C-733F-F83A33C985D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26277E-44A2-4AFF-8C51-0F11A3F505A0}" type="datetimeFigureOut">
              <a:rPr lang="fr-CH" smtClean="0"/>
              <a:t>20.10.2023</a:t>
            </a:fld>
            <a:endParaRPr lang="fr-CH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69C1499-8929-D06F-0163-A3EA60FA4C9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CH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BB0E1F0-0BBD-FBFE-6418-99A1612D40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6F23DB-3608-4837-9809-D48A64594262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4258833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image" Target="../media/image1.jpg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4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 descr="Une image contenant plein air, neige, ski, skier&#10;&#10;Description générée automatiquement">
            <a:extLst>
              <a:ext uri="{FF2B5EF4-FFF2-40B4-BE49-F238E27FC236}">
                <a16:creationId xmlns:a16="http://schemas.microsoft.com/office/drawing/2014/main" id="{3D72B587-2074-8F3E-218A-D639625F928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1" t="15149" r="5879" b="8736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9A9603AA-4602-EA0E-27C4-254A71B35A6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>
                <a:latin typeface="+mn-lt"/>
              </a:rPr>
              <a:t>Camp de ski de la jeunesse de Renan, La </a:t>
            </a:r>
            <a:r>
              <a:rPr lang="fr-FR" dirty="0" err="1">
                <a:latin typeface="+mn-lt"/>
              </a:rPr>
              <a:t>Lenk</a:t>
            </a:r>
            <a:r>
              <a:rPr lang="fr-FR" dirty="0">
                <a:latin typeface="+mn-lt"/>
              </a:rPr>
              <a:t>, 1969</a:t>
            </a:r>
            <a:endParaRPr lang="fr-CH" dirty="0">
              <a:latin typeface="+mn-lt"/>
            </a:endParaRP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B639C172-DA50-B331-D2D8-EAC0C3891BE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975418"/>
            <a:ext cx="9144000" cy="1655762"/>
          </a:xfrm>
        </p:spPr>
        <p:txBody>
          <a:bodyPr>
            <a:normAutofit lnSpcReduction="10000"/>
          </a:bodyPr>
          <a:lstStyle/>
          <a:p>
            <a:r>
              <a:rPr lang="fr-FR" i="0" dirty="0">
                <a:effectLst/>
              </a:rPr>
              <a:t>Les photographies du diaporama ont été prises par </a:t>
            </a:r>
          </a:p>
          <a:p>
            <a:r>
              <a:rPr lang="fr-FR" b="1" i="0" dirty="0">
                <a:effectLst/>
              </a:rPr>
              <a:t>Samuel Kiener, Danielle Kramer-Kiener et Jean-Marc </a:t>
            </a:r>
            <a:r>
              <a:rPr lang="fr-FR" b="1" i="0" dirty="0" err="1">
                <a:effectLst/>
              </a:rPr>
              <a:t>Schorpp</a:t>
            </a:r>
            <a:endParaRPr lang="fr-FR" b="1" i="0" dirty="0">
              <a:effectLst/>
            </a:endParaRPr>
          </a:p>
          <a:p>
            <a:endParaRPr lang="fr-FR" dirty="0"/>
          </a:p>
          <a:p>
            <a:r>
              <a:rPr lang="fr-FR" dirty="0"/>
              <a:t>Journée mondiale du patrimoine audiovisuel 2023</a:t>
            </a:r>
            <a:endParaRPr lang="fr-CH" dirty="0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C0D2BF0A-1DE6-6B4F-91F3-0724902554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CH"/>
          </a:p>
        </p:txBody>
      </p:sp>
      <p:grpSp>
        <p:nvGrpSpPr>
          <p:cNvPr id="9" name="Groupe 8">
            <a:extLst>
              <a:ext uri="{FF2B5EF4-FFF2-40B4-BE49-F238E27FC236}">
                <a16:creationId xmlns:a16="http://schemas.microsoft.com/office/drawing/2014/main" id="{E7684833-7C20-1A24-1941-BA12D5F7DCD7}"/>
              </a:ext>
            </a:extLst>
          </p:cNvPr>
          <p:cNvGrpSpPr/>
          <p:nvPr/>
        </p:nvGrpSpPr>
        <p:grpSpPr>
          <a:xfrm>
            <a:off x="5874704" y="247333"/>
            <a:ext cx="6149021" cy="528638"/>
            <a:chOff x="5874704" y="247333"/>
            <a:chExt cx="6149021" cy="528638"/>
          </a:xfrm>
        </p:grpSpPr>
        <p:pic>
          <p:nvPicPr>
            <p:cNvPr id="10" name="Image 915048503" descr="Une image contenant texte, Police, capture d’écran, typographie&#10;&#10;Description générée automatiquement">
              <a:extLst>
                <a:ext uri="{FF2B5EF4-FFF2-40B4-BE49-F238E27FC236}">
                  <a16:creationId xmlns:a16="http://schemas.microsoft.com/office/drawing/2014/main" id="{3FB0A386-E241-43F4-2355-D5A189ACEF0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15550" y="358458"/>
              <a:ext cx="1908175" cy="2984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Image 1212698082" descr="Une image contenant croquis, Graphique, symbole, graphisme&#10;&#10;Description générée automatiquement">
              <a:extLst>
                <a:ext uri="{FF2B5EF4-FFF2-40B4-BE49-F238E27FC236}">
                  <a16:creationId xmlns:a16="http://schemas.microsoft.com/office/drawing/2014/main" id="{2CAE7D42-C8D7-F2BE-C956-E8ABC96D7E7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31013" y="329883"/>
              <a:ext cx="1198562" cy="4460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Image 709641383" descr="Commune de Renan">
              <a:extLst>
                <a:ext uri="{FF2B5EF4-FFF2-40B4-BE49-F238E27FC236}">
                  <a16:creationId xmlns:a16="http://schemas.microsoft.com/office/drawing/2014/main" id="{B0212AF6-B0EF-7D27-EBE2-E532E5502DC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91500" y="328296"/>
              <a:ext cx="1711325" cy="4159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3" name="Groupe 12">
              <a:extLst>
                <a:ext uri="{FF2B5EF4-FFF2-40B4-BE49-F238E27FC236}">
                  <a16:creationId xmlns:a16="http://schemas.microsoft.com/office/drawing/2014/main" id="{FA8BC66B-44CB-31A7-1E17-8693F8442C60}"/>
                </a:ext>
              </a:extLst>
            </p:cNvPr>
            <p:cNvGrpSpPr/>
            <p:nvPr/>
          </p:nvGrpSpPr>
          <p:grpSpPr>
            <a:xfrm>
              <a:off x="5874704" y="247333"/>
              <a:ext cx="918841" cy="498475"/>
              <a:chOff x="5874704" y="247333"/>
              <a:chExt cx="918841" cy="498475"/>
            </a:xfrm>
          </p:grpSpPr>
          <p:pic>
            <p:nvPicPr>
              <p:cNvPr id="14" name="Image 1694275320" descr="Une image contenant fleur, plante, gentiane, plein air&#10;&#10;Description générée automatiquement">
                <a:extLst>
                  <a:ext uri="{FF2B5EF4-FFF2-40B4-BE49-F238E27FC236}">
                    <a16:creationId xmlns:a16="http://schemas.microsoft.com/office/drawing/2014/main" id="{4ED2B25D-4F01-58C7-5D29-98CC8EE132C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961063" y="247333"/>
                <a:ext cx="746125" cy="49847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5" name="Rectangle 6">
                <a:extLst>
                  <a:ext uri="{FF2B5EF4-FFF2-40B4-BE49-F238E27FC236}">
                    <a16:creationId xmlns:a16="http://schemas.microsoft.com/office/drawing/2014/main" id="{CB1256EE-B7DE-D60A-CE8C-15CB439C602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74704" y="278627"/>
                <a:ext cx="918841" cy="27699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non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fr-CH" altLang="fr-FR" sz="6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omic Sans MS" panose="030F0702030302020204" pitchFamily="66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Ski-club La Gentiane</a:t>
                </a:r>
                <a:endParaRPr kumimoji="0" lang="fr-CH" altLang="fr-FR" sz="6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</a:endParaRPr>
              </a:p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fr-CH" altLang="fr-FR" sz="6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omic Sans MS" panose="030F0702030302020204" pitchFamily="66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2616 Renan</a:t>
                </a:r>
                <a:endParaRPr kumimoji="0" lang="fr-CH" altLang="fr-FR" sz="1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</p:grpSp>
      </p:grpSp>
      <p:pic>
        <p:nvPicPr>
          <p:cNvPr id="5" name="les bronzés font du ski">
            <a:hlinkClick r:id="" action="ppaction://media"/>
            <a:extLst>
              <a:ext uri="{FF2B5EF4-FFF2-40B4-BE49-F238E27FC236}">
                <a16:creationId xmlns:a16="http://schemas.microsoft.com/office/drawing/2014/main" id="{0D8431B1-9AF1-6115-5C46-19A30E11CA5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216640" y="597408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0821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00"/>
    </mc:Choice>
    <mc:Fallback xmlns="">
      <p:transition spd="slow" advTm="1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plein air, neige, sport, personne&#10;&#10;Description générée automatiquement">
            <a:extLst>
              <a:ext uri="{FF2B5EF4-FFF2-40B4-BE49-F238E27FC236}">
                <a16:creationId xmlns:a16="http://schemas.microsoft.com/office/drawing/2014/main" id="{CC2A365B-0B38-047E-C2CA-C7BBDA8FAD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9112" y="1"/>
            <a:ext cx="474573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7641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00"/>
    </mc:Choice>
    <mc:Fallback xmlns="">
      <p:transition spd="slow" advTm="11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habits, personne, chaussures, bâtiment&#10;&#10;Description générée automatiquement">
            <a:extLst>
              <a:ext uri="{FF2B5EF4-FFF2-40B4-BE49-F238E27FC236}">
                <a16:creationId xmlns:a16="http://schemas.microsoft.com/office/drawing/2014/main" id="{F1B4FD4D-5140-F58D-2E39-A936B8407D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885" y="-2566"/>
            <a:ext cx="10080459" cy="6860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6916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00"/>
    </mc:Choice>
    <mc:Fallback xmlns="">
      <p:transition spd="slow" advTm="11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personne, plein air, habits, neige&#10;&#10;Description générée automatiquement">
            <a:extLst>
              <a:ext uri="{FF2B5EF4-FFF2-40B4-BE49-F238E27FC236}">
                <a16:creationId xmlns:a16="http://schemas.microsoft.com/office/drawing/2014/main" id="{9F534B8B-1ABF-45F1-0DF2-1FA387216E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224" y="0"/>
            <a:ext cx="101315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6366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00"/>
    </mc:Choice>
    <mc:Fallback xmlns="">
      <p:transition spd="slow" advTm="11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neige, plein air, hiver, personne&#10;&#10;Description générée automatiquement">
            <a:extLst>
              <a:ext uri="{FF2B5EF4-FFF2-40B4-BE49-F238E27FC236}">
                <a16:creationId xmlns:a16="http://schemas.microsoft.com/office/drawing/2014/main" id="{44405B6A-B167-C8C6-BA80-F9389FF4DE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798" y="0"/>
            <a:ext cx="1009040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1102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00"/>
    </mc:Choice>
    <mc:Fallback xmlns="">
      <p:transition spd="slow" advTm="11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neige, plein air, hiver, nature&#10;&#10;Description générée automatiquement">
            <a:extLst>
              <a:ext uri="{FF2B5EF4-FFF2-40B4-BE49-F238E27FC236}">
                <a16:creationId xmlns:a16="http://schemas.microsoft.com/office/drawing/2014/main" id="{83D5A2C0-A610-D093-EA57-9FB0EBAF11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366" y="0"/>
            <a:ext cx="1014526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7725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00"/>
    </mc:Choice>
    <mc:Fallback xmlns="">
      <p:transition spd="slow" advTm="110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plein air, neige, ciel, hiver&#10;&#10;Description générée automatiquement">
            <a:extLst>
              <a:ext uri="{FF2B5EF4-FFF2-40B4-BE49-F238E27FC236}">
                <a16:creationId xmlns:a16="http://schemas.microsoft.com/office/drawing/2014/main" id="{7797DA51-75B2-DDBF-7D47-EB52A1672D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798" y="0"/>
            <a:ext cx="1009040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8813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00"/>
    </mc:Choice>
    <mc:Fallback xmlns="">
      <p:transition spd="slow" advTm="1100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plein air, neige, personne, chaussures&#10;&#10;Description générée automatiquement">
            <a:extLst>
              <a:ext uri="{FF2B5EF4-FFF2-40B4-BE49-F238E27FC236}">
                <a16:creationId xmlns:a16="http://schemas.microsoft.com/office/drawing/2014/main" id="{3AC12835-5349-9C9F-B051-E6D31FC797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224" y="0"/>
            <a:ext cx="101315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0538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00"/>
    </mc:Choice>
    <mc:Fallback xmlns="">
      <p:transition spd="slow" advTm="1100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plein air, neige, piste, snowboard&#10;&#10;Description générée automatiquement">
            <a:extLst>
              <a:ext uri="{FF2B5EF4-FFF2-40B4-BE49-F238E27FC236}">
                <a16:creationId xmlns:a16="http://schemas.microsoft.com/office/drawing/2014/main" id="{86DBA0CB-4150-53EA-BFFC-81698D6974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0" y="0"/>
            <a:ext cx="102412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032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00"/>
    </mc:Choice>
    <mc:Fallback xmlns="">
      <p:transition spd="slow" advTm="1100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plein air, neige, ciel, hiver&#10;&#10;Description générée automatiquement">
            <a:extLst>
              <a:ext uri="{FF2B5EF4-FFF2-40B4-BE49-F238E27FC236}">
                <a16:creationId xmlns:a16="http://schemas.microsoft.com/office/drawing/2014/main" id="{05FD0D00-51AA-07D6-58CA-49B90860FB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510" y="0"/>
            <a:ext cx="101269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5426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00"/>
    </mc:Choice>
    <mc:Fallback xmlns="">
      <p:transition spd="slow" advTm="1100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plein air, neige, ciel, hiver&#10;&#10;Description générée automatiquement">
            <a:extLst>
              <a:ext uri="{FF2B5EF4-FFF2-40B4-BE49-F238E27FC236}">
                <a16:creationId xmlns:a16="http://schemas.microsoft.com/office/drawing/2014/main" id="{F6BA008E-23FC-3114-92B7-0E91BA4A1F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514" y="0"/>
            <a:ext cx="100629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1770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00"/>
    </mc:Choice>
    <mc:Fallback xmlns="">
      <p:transition spd="slow" advTm="11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plein air, nature, arbre, ciel&#10;&#10;Description générée automatiquement">
            <a:extLst>
              <a:ext uri="{FF2B5EF4-FFF2-40B4-BE49-F238E27FC236}">
                <a16:creationId xmlns:a16="http://schemas.microsoft.com/office/drawing/2014/main" id="{9D86B974-6EFB-BA5A-691C-D8BB97A690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3002" y="0"/>
            <a:ext cx="682599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2946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00"/>
    </mc:Choice>
    <mc:Fallback xmlns="">
      <p:transition spd="slow" advTm="1100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neige, plein air, chaussures, hiver&#10;&#10;Description générée automatiquement">
            <a:extLst>
              <a:ext uri="{FF2B5EF4-FFF2-40B4-BE49-F238E27FC236}">
                <a16:creationId xmlns:a16="http://schemas.microsoft.com/office/drawing/2014/main" id="{693E81F9-905D-644A-1023-1BDACD2FBE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2276" y="0"/>
            <a:ext cx="472744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8589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00"/>
    </mc:Choice>
    <mc:Fallback xmlns="">
      <p:transition spd="slow" advTm="1100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neige, plein air, personne, hiver&#10;&#10;Description générée automatiquement">
            <a:extLst>
              <a:ext uri="{FF2B5EF4-FFF2-40B4-BE49-F238E27FC236}">
                <a16:creationId xmlns:a16="http://schemas.microsoft.com/office/drawing/2014/main" id="{5BD210A7-BCFF-F11E-2A0E-4817FEF431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7384" y="0"/>
            <a:ext cx="98572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0962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00"/>
    </mc:Choice>
    <mc:Fallback xmlns="">
      <p:transition spd="slow" advTm="1100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plein air, skier, personnes, personne&#10;&#10;Description générée automatiquement">
            <a:extLst>
              <a:ext uri="{FF2B5EF4-FFF2-40B4-BE49-F238E27FC236}">
                <a16:creationId xmlns:a16="http://schemas.microsoft.com/office/drawing/2014/main" id="{23B6A3ED-811C-8A80-916F-4952C6D9CF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3284" y="0"/>
            <a:ext cx="68854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5394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00"/>
    </mc:Choice>
    <mc:Fallback xmlns="">
      <p:transition spd="slow" advTm="1100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plein air, personne, chaussures, neige&#10;&#10;Description générée automatiquement">
            <a:extLst>
              <a:ext uri="{FF2B5EF4-FFF2-40B4-BE49-F238E27FC236}">
                <a16:creationId xmlns:a16="http://schemas.microsoft.com/office/drawing/2014/main" id="{9A92EE12-D450-80CB-47D1-02BBF2BB1A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0716" y="0"/>
            <a:ext cx="683056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6187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00"/>
    </mc:Choice>
    <mc:Fallback xmlns="">
      <p:transition spd="slow" advTm="1100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plein air, habits, personne, chaussures&#10;&#10;Description générée automatiquement">
            <a:extLst>
              <a:ext uri="{FF2B5EF4-FFF2-40B4-BE49-F238E27FC236}">
                <a16:creationId xmlns:a16="http://schemas.microsoft.com/office/drawing/2014/main" id="{D00357C9-B4CD-5692-02FA-0DBB6E4E79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7796" y="-1885"/>
            <a:ext cx="6736407" cy="6859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7204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00"/>
    </mc:Choice>
    <mc:Fallback xmlns="">
      <p:transition spd="slow" advTm="1100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plein air, neige, ski, skier&#10;&#10;Description générée automatiquement">
            <a:extLst>
              <a:ext uri="{FF2B5EF4-FFF2-40B4-BE49-F238E27FC236}">
                <a16:creationId xmlns:a16="http://schemas.microsoft.com/office/drawing/2014/main" id="{C06EA4A4-18F7-F2FB-648E-DFB96E3E99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514" y="0"/>
            <a:ext cx="100629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2091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00"/>
    </mc:Choice>
    <mc:Fallback xmlns="">
      <p:transition spd="slow" advTm="1100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habits, chaussures, personne, plein air&#10;&#10;Description générée automatiquement">
            <a:extLst>
              <a:ext uri="{FF2B5EF4-FFF2-40B4-BE49-F238E27FC236}">
                <a16:creationId xmlns:a16="http://schemas.microsoft.com/office/drawing/2014/main" id="{C3C48E49-5656-7892-BAB7-2F4F8D307F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516" y="0"/>
            <a:ext cx="1003096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1229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00"/>
    </mc:Choice>
    <mc:Fallback xmlns="">
      <p:transition spd="slow" advTm="11000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plein air, neige, sport, ski&#10;&#10;Description générée automatiquement">
            <a:extLst>
              <a:ext uri="{FF2B5EF4-FFF2-40B4-BE49-F238E27FC236}">
                <a16:creationId xmlns:a16="http://schemas.microsoft.com/office/drawing/2014/main" id="{F8B2253C-FD2B-A073-6098-43367B0EDD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656" y="0"/>
            <a:ext cx="100766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6420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00"/>
    </mc:Choice>
    <mc:Fallback xmlns="">
      <p:transition spd="slow" advTm="11000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plein air, habits, ciel, personnes&#10;&#10;Description générée automatiquement">
            <a:extLst>
              <a:ext uri="{FF2B5EF4-FFF2-40B4-BE49-F238E27FC236}">
                <a16:creationId xmlns:a16="http://schemas.microsoft.com/office/drawing/2014/main" id="{AF7AE247-DEFE-21CF-B4CE-8A43C9726A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658" y="0"/>
            <a:ext cx="100446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6857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00"/>
    </mc:Choice>
    <mc:Fallback xmlns="">
      <p:transition spd="slow" advTm="11000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plein air, skier, personnes, neige&#10;&#10;Description générée automatiquement">
            <a:extLst>
              <a:ext uri="{FF2B5EF4-FFF2-40B4-BE49-F238E27FC236}">
                <a16:creationId xmlns:a16="http://schemas.microsoft.com/office/drawing/2014/main" id="{0D2235B5-7902-823A-E41F-782889B7AF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088" y="0"/>
            <a:ext cx="1002182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0913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00"/>
    </mc:Choice>
    <mc:Fallback xmlns="">
      <p:transition spd="slow" advTm="11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plein air, neige, personne, chaussures&#10;&#10;Description générée automatiquement">
            <a:extLst>
              <a:ext uri="{FF2B5EF4-FFF2-40B4-BE49-F238E27FC236}">
                <a16:creationId xmlns:a16="http://schemas.microsoft.com/office/drawing/2014/main" id="{7EA866DB-0DB3-CAD6-3F0C-0EA03B28AA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6436" y="0"/>
            <a:ext cx="67391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3308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00"/>
    </mc:Choice>
    <mc:Fallback xmlns="">
      <p:transition spd="slow" advTm="11000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plein air, sport, skier, neige&#10;&#10;Description générée automatiquement">
            <a:extLst>
              <a:ext uri="{FF2B5EF4-FFF2-40B4-BE49-F238E27FC236}">
                <a16:creationId xmlns:a16="http://schemas.microsoft.com/office/drawing/2014/main" id="{FBCB0137-DDDB-F515-592B-440C55429B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228" y="0"/>
            <a:ext cx="1006754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3080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00"/>
    </mc:Choice>
    <mc:Fallback xmlns="">
      <p:transition spd="slow" advTm="11000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habits, personne, Visage humain, intérieur&#10;&#10;Description générée automatiquement">
            <a:extLst>
              <a:ext uri="{FF2B5EF4-FFF2-40B4-BE49-F238E27FC236}">
                <a16:creationId xmlns:a16="http://schemas.microsoft.com/office/drawing/2014/main" id="{5EE56956-E334-34F1-70EF-6F6F782CE9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5756" y="0"/>
            <a:ext cx="464972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4922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00"/>
    </mc:Choice>
    <mc:Fallback xmlns="">
      <p:transition spd="slow" advTm="11000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personne, habits, intérieur, concert&#10;&#10;Description générée automatiquement">
            <a:extLst>
              <a:ext uri="{FF2B5EF4-FFF2-40B4-BE49-F238E27FC236}">
                <a16:creationId xmlns:a16="http://schemas.microsoft.com/office/drawing/2014/main" id="{48660E3E-8DF4-844C-0852-6258554037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390" y="18"/>
            <a:ext cx="10177246" cy="6857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3394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00"/>
    </mc:Choice>
    <mc:Fallback xmlns="">
      <p:transition spd="slow" advTm="11000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habits, personne, intérieur, homme&#10;&#10;Description générée automatiquement">
            <a:extLst>
              <a:ext uri="{FF2B5EF4-FFF2-40B4-BE49-F238E27FC236}">
                <a16:creationId xmlns:a16="http://schemas.microsoft.com/office/drawing/2014/main" id="{61BD6B38-6D2E-7962-739F-325262F9F1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370" y="0"/>
            <a:ext cx="1008126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8093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00"/>
    </mc:Choice>
    <mc:Fallback xmlns="">
      <p:transition spd="slow" advTm="11000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habits, personne, intérieur, homme&#10;&#10;Description générée automatiquement">
            <a:extLst>
              <a:ext uri="{FF2B5EF4-FFF2-40B4-BE49-F238E27FC236}">
                <a16:creationId xmlns:a16="http://schemas.microsoft.com/office/drawing/2014/main" id="{0E91AF65-8525-51A5-9DE7-83156BF7AB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366" y="0"/>
            <a:ext cx="1014526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298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00"/>
    </mc:Choice>
    <mc:Fallback xmlns="">
      <p:transition spd="slow" advTm="11000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habits, personne, intérieur, Spectacle d’artistes&#10;&#10;Description générée automatiquement">
            <a:extLst>
              <a:ext uri="{FF2B5EF4-FFF2-40B4-BE49-F238E27FC236}">
                <a16:creationId xmlns:a16="http://schemas.microsoft.com/office/drawing/2014/main" id="{D693A304-0F9D-334C-19FF-0EEB797E21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885" y="-4124"/>
            <a:ext cx="10078173" cy="6862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6345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00"/>
    </mc:Choice>
    <mc:Fallback xmlns="">
      <p:transition spd="slow" advTm="11000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habits, personne, homme, Théâtre&#10;&#10;Description générée automatiquement">
            <a:extLst>
              <a:ext uri="{FF2B5EF4-FFF2-40B4-BE49-F238E27FC236}">
                <a16:creationId xmlns:a16="http://schemas.microsoft.com/office/drawing/2014/main" id="{F933A113-4FDC-58AC-06C9-CB126F5261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368" y="0"/>
            <a:ext cx="101132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1766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00"/>
    </mc:Choice>
    <mc:Fallback xmlns="">
      <p:transition spd="slow" advTm="11000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habits, personne, Théâtre, intérieur&#10;&#10;Description générée automatiquement">
            <a:extLst>
              <a:ext uri="{FF2B5EF4-FFF2-40B4-BE49-F238E27FC236}">
                <a16:creationId xmlns:a16="http://schemas.microsoft.com/office/drawing/2014/main" id="{E703BAB7-7A49-D5E4-3CCF-ED1374048A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660" y="0"/>
            <a:ext cx="100126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143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00"/>
    </mc:Choice>
    <mc:Fallback xmlns="">
      <p:transition spd="slow" advTm="11000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habits, personne, Théâtre, scène&#10;&#10;Description générée automatiquement">
            <a:extLst>
              <a:ext uri="{FF2B5EF4-FFF2-40B4-BE49-F238E27FC236}">
                <a16:creationId xmlns:a16="http://schemas.microsoft.com/office/drawing/2014/main" id="{144BA397-BFB1-9BAB-3B1C-1A78C47173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796" y="0"/>
            <a:ext cx="1012240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6972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00"/>
    </mc:Choice>
    <mc:Fallback xmlns="">
      <p:transition spd="slow" advTm="11000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bougie, personne, Salle, habits&#10;&#10;Description générée automatiquement">
            <a:extLst>
              <a:ext uri="{FF2B5EF4-FFF2-40B4-BE49-F238E27FC236}">
                <a16:creationId xmlns:a16="http://schemas.microsoft.com/office/drawing/2014/main" id="{8322606E-C0D9-0371-7843-4361587B14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365" y="0"/>
            <a:ext cx="1014526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9649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00"/>
    </mc:Choice>
    <mc:Fallback xmlns="">
      <p:transition spd="slow" advTm="11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habits, chaussures, personne, neige&#10;&#10;Description générée automatiquement">
            <a:extLst>
              <a:ext uri="{FF2B5EF4-FFF2-40B4-BE49-F238E27FC236}">
                <a16:creationId xmlns:a16="http://schemas.microsoft.com/office/drawing/2014/main" id="{F84D9033-03FC-5A65-5F8F-747A0E6F49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0998" y="0"/>
            <a:ext cx="689000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174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00"/>
    </mc:Choice>
    <mc:Fallback xmlns="">
      <p:transition spd="slow" advTm="11000"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bougie, vaisselle, nourriture, table&#10;&#10;Description générée automatiquement">
            <a:extLst>
              <a:ext uri="{FF2B5EF4-FFF2-40B4-BE49-F238E27FC236}">
                <a16:creationId xmlns:a16="http://schemas.microsoft.com/office/drawing/2014/main" id="{361516B6-0571-5508-4FBC-56FEAE7371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510" y="0"/>
            <a:ext cx="101269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251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00"/>
    </mc:Choice>
    <mc:Fallback xmlns="">
      <p:transition spd="slow" advTm="11000"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habits, personne, homme, intérieur&#10;&#10;Description générée automatiquement">
            <a:extLst>
              <a:ext uri="{FF2B5EF4-FFF2-40B4-BE49-F238E27FC236}">
                <a16:creationId xmlns:a16="http://schemas.microsoft.com/office/drawing/2014/main" id="{82EE6EEA-9202-1B74-1AD2-0B966C0C48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224" y="0"/>
            <a:ext cx="101315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279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00"/>
    </mc:Choice>
    <mc:Fallback xmlns="">
      <p:transition spd="slow" advTm="11000"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2632128B-179D-60F6-4955-D6A044BFC3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6127" y="789203"/>
            <a:ext cx="8699746" cy="5279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579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00"/>
    </mc:Choice>
    <mc:Fallback xmlns="">
      <p:transition spd="slow" advTm="11000"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plein air, neige, ski, skier">
            <a:extLst>
              <a:ext uri="{FF2B5EF4-FFF2-40B4-BE49-F238E27FC236}">
                <a16:creationId xmlns:a16="http://schemas.microsoft.com/office/drawing/2014/main" id="{66DE9C7C-928D-787B-E27B-7AA45ED6925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1" t="15149" r="5879" b="8736"/>
          <a:stretch/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68476E8-9516-4621-EB3B-E76BEE25C7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01508" y="2773007"/>
            <a:ext cx="3199855" cy="54998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sz="2400" b="1" dirty="0"/>
              <a:t>Musique du diaporama</a:t>
            </a:r>
            <a:endParaRPr lang="fr-FR" sz="2400" dirty="0"/>
          </a:p>
          <a:p>
            <a:pPr marL="0" indent="0">
              <a:buNone/>
            </a:pPr>
            <a:endParaRPr lang="fr-FR" sz="2400" dirty="0"/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63B6DBE3-C8DC-FE7A-6A7D-88BDC06B0E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9709" y="2907631"/>
            <a:ext cx="2112582" cy="3169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 1" descr="Une image contenant texte, Police, capture d’écran, typographie&#10;&#10;Description générée automatiquement">
            <a:extLst>
              <a:ext uri="{FF2B5EF4-FFF2-40B4-BE49-F238E27FC236}">
                <a16:creationId xmlns:a16="http://schemas.microsoft.com/office/drawing/2014/main" id="{DD2E9E32-DE5F-F9F2-9308-C074A910C611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5164" y="1581693"/>
            <a:ext cx="4772398" cy="745837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7347C0D1-4287-ABBC-F74A-A8C4358259D8}"/>
              </a:ext>
            </a:extLst>
          </p:cNvPr>
          <p:cNvSpPr txBox="1"/>
          <p:nvPr/>
        </p:nvSpPr>
        <p:spPr>
          <a:xfrm>
            <a:off x="1601508" y="780397"/>
            <a:ext cx="615875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CH" sz="2400" b="1" dirty="0">
                <a:solidFill>
                  <a:prstClr val="black"/>
                </a:solidFill>
              </a:rPr>
              <a:t>Diaporama réalisé par </a:t>
            </a:r>
          </a:p>
        </p:txBody>
      </p:sp>
    </p:spTree>
    <p:extLst>
      <p:ext uri="{BB962C8B-B14F-4D97-AF65-F5344CB8AC3E}">
        <p14:creationId xmlns:p14="http://schemas.microsoft.com/office/powerpoint/2010/main" val="3705916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000"/>
    </mc:Choice>
    <mc:Fallback xmlns="">
      <p:transition spd="slow" advTm="55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plein air, neige, skier, ciel&#10;&#10;Description générée automatiquement">
            <a:extLst>
              <a:ext uri="{FF2B5EF4-FFF2-40B4-BE49-F238E27FC236}">
                <a16:creationId xmlns:a16="http://schemas.microsoft.com/office/drawing/2014/main" id="{0E903808-CF8D-837D-7E54-5E217F3B53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0998" y="0"/>
            <a:ext cx="689000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8626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00"/>
    </mc:Choice>
    <mc:Fallback xmlns="">
      <p:transition spd="slow" advTm="11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plein air, habits, chaussures, neige&#10;&#10;Description générée automatiquement">
            <a:extLst>
              <a:ext uri="{FF2B5EF4-FFF2-40B4-BE49-F238E27FC236}">
                <a16:creationId xmlns:a16="http://schemas.microsoft.com/office/drawing/2014/main" id="{E1D59E4B-DF0D-1E43-0C19-20C1AA9366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7856" y="0"/>
            <a:ext cx="68762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1470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00"/>
    </mc:Choice>
    <mc:Fallback xmlns="">
      <p:transition spd="slow" advTm="11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plein air, neige, chaussures, sport&#10;&#10;Description générée automatiquement">
            <a:extLst>
              <a:ext uri="{FF2B5EF4-FFF2-40B4-BE49-F238E27FC236}">
                <a16:creationId xmlns:a16="http://schemas.microsoft.com/office/drawing/2014/main" id="{F416F223-470C-944F-F9A9-8BD85C1F79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0193" y="1"/>
            <a:ext cx="47777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3837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00"/>
    </mc:Choice>
    <mc:Fallback xmlns="">
      <p:transition spd="slow" advTm="11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skier, sport, plein air, neige&#10;&#10;Description générée automatiquement">
            <a:extLst>
              <a:ext uri="{FF2B5EF4-FFF2-40B4-BE49-F238E27FC236}">
                <a16:creationId xmlns:a16="http://schemas.microsoft.com/office/drawing/2014/main" id="{12AB1511-C5BA-7CE0-4E20-FD920AEA64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301" y="31037"/>
            <a:ext cx="9721596" cy="6826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5876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00"/>
    </mc:Choice>
    <mc:Fallback xmlns="">
      <p:transition spd="slow" advTm="11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plein air, neige, téléski, skier&#10;&#10;Description générée automatiquement">
            <a:extLst>
              <a:ext uri="{FF2B5EF4-FFF2-40B4-BE49-F238E27FC236}">
                <a16:creationId xmlns:a16="http://schemas.microsoft.com/office/drawing/2014/main" id="{5C481A37-B4A2-9D0A-2088-F3B3FD3DA1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5657" y="-1"/>
            <a:ext cx="9878677" cy="6831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0466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00"/>
    </mc:Choice>
    <mc:Fallback xmlns="">
      <p:transition spd="slow" advTm="11000"/>
    </mc:Fallback>
  </mc:AlternateContent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46</Words>
  <Application>Microsoft Office PowerPoint</Application>
  <PresentationFormat>Grand écran</PresentationFormat>
  <Paragraphs>9</Paragraphs>
  <Slides>43</Slides>
  <Notes>0</Notes>
  <HiddenSlides>0</HiddenSlides>
  <MMClips>1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43</vt:i4>
      </vt:variant>
    </vt:vector>
  </HeadingPairs>
  <TitlesOfParts>
    <vt:vector size="48" baseType="lpstr">
      <vt:lpstr>Arial</vt:lpstr>
      <vt:lpstr>Calibri</vt:lpstr>
      <vt:lpstr>Calibri Light</vt:lpstr>
      <vt:lpstr>Comic Sans MS</vt:lpstr>
      <vt:lpstr>Thème Office</vt:lpstr>
      <vt:lpstr>Camp de ski de la jeunesse de Renan, La Lenk, 1969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Diaporama 1</dc:title>
  <dc:creator>Frédérique Zwahlen</dc:creator>
  <cp:lastModifiedBy>Sylviane Messerli</cp:lastModifiedBy>
  <cp:revision>17</cp:revision>
  <dcterms:created xsi:type="dcterms:W3CDTF">2023-10-09T13:13:25Z</dcterms:created>
  <dcterms:modified xsi:type="dcterms:W3CDTF">2023-10-20T09:46:19Z</dcterms:modified>
</cp:coreProperties>
</file>