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72" r:id="rId3"/>
    <p:sldId id="303" r:id="rId4"/>
    <p:sldId id="258" r:id="rId5"/>
    <p:sldId id="299" r:id="rId6"/>
    <p:sldId id="269" r:id="rId7"/>
    <p:sldId id="271" r:id="rId8"/>
    <p:sldId id="270" r:id="rId9"/>
    <p:sldId id="300" r:id="rId10"/>
    <p:sldId id="257" r:id="rId11"/>
    <p:sldId id="301" r:id="rId12"/>
    <p:sldId id="302" r:id="rId13"/>
    <p:sldId id="265" r:id="rId14"/>
    <p:sldId id="320" r:id="rId15"/>
    <p:sldId id="296" r:id="rId16"/>
    <p:sldId id="295" r:id="rId17"/>
    <p:sldId id="281" r:id="rId18"/>
    <p:sldId id="310" r:id="rId19"/>
    <p:sldId id="309" r:id="rId20"/>
    <p:sldId id="282" r:id="rId21"/>
    <p:sldId id="311" r:id="rId22"/>
    <p:sldId id="276" r:id="rId23"/>
    <p:sldId id="315" r:id="rId24"/>
    <p:sldId id="316" r:id="rId25"/>
    <p:sldId id="288" r:id="rId26"/>
    <p:sldId id="283" r:id="rId27"/>
    <p:sldId id="312" r:id="rId28"/>
    <p:sldId id="313" r:id="rId29"/>
    <p:sldId id="314" r:id="rId30"/>
    <p:sldId id="317" r:id="rId31"/>
    <p:sldId id="318" r:id="rId32"/>
    <p:sldId id="284" r:id="rId33"/>
    <p:sldId id="285" r:id="rId34"/>
    <p:sldId id="286" r:id="rId35"/>
    <p:sldId id="287" r:id="rId36"/>
    <p:sldId id="289" r:id="rId37"/>
    <p:sldId id="290" r:id="rId38"/>
    <p:sldId id="319" r:id="rId39"/>
    <p:sldId id="292" r:id="rId40"/>
    <p:sldId id="293" r:id="rId41"/>
    <p:sldId id="294" r:id="rId42"/>
    <p:sldId id="297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8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661DC9-5305-993F-4879-D4EA20DF6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62AA80-559D-58AF-10E9-19756EF66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0BE379-0255-1301-CF79-3F98F29E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3839F8-32DC-E356-74F4-064A14E1B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E67823-DFA4-D551-BAC2-717CDA0F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600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6B588-22D9-FC1F-7EDD-DA4E51FB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DF781D-420A-32CC-22E3-C0C0E75E2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FAF404-A6CB-B060-3301-76E30896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6C2847-4FFC-4D63-E5F3-447BA5FD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8315FF-0E30-B1F5-CAC2-A01B652E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864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282E1D5-B7CC-FB42-69AD-CF773DB76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DFD2DD-E905-746F-DB10-92A8BEB53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F74FCE-6E99-F949-ADC3-5A9A5E06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007CDE-22F7-5F10-3F30-339FC820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7B2E0B-0FF9-F0DC-B565-2B631132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3138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B6F60-FA57-A3E0-4898-52FD8533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3E25AF-9D1B-1E44-B01C-89C8B3302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ADA5FC-4B0D-2783-1453-B086D8DEA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8064F7-FEBA-6791-08CD-7FF003F6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8EE1D8-5B17-18B6-7C17-CDB48E35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453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E81FF5-E09B-AC10-E949-575E4A05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823D4D-804B-8CC7-6437-D6774BBBC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B1B772-3336-4B0E-46CA-540AD1A31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0C55FF-F664-1D52-FCD4-33F2218C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A447A2-BBBD-BBDF-7504-0C861BA6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6335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4AB3F-B015-9432-E0E4-1557B739C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5AF730-3A41-D1CE-B0D1-9EC5C7C44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6275B7-3A6A-48BC-2F5C-C12C5D324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AC679D-6993-622B-B01F-B0C0FBAE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234CC8-0B10-DAA0-53A9-C72890FA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D89F6A-BBE9-B459-8008-F58168DC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078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7163C5-41AB-71E9-1EC6-C30DECCD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5B796D-E1D8-DB76-0940-3E022B5D5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3896F6-4538-4097-1F24-D40CFB218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654EC7-2BB3-A094-6B40-21AD19685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9F6BFE4-46EF-BF4B-FB48-614775B82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0D766E-1962-8655-B4EC-00E641D6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E3BF2F3-26FF-A3D5-8634-F171EA91E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8CB1CCC-D8DF-9A5C-8414-623E739B0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972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E40D38-A75B-C076-BFBA-F219C16B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75E40C-3009-91F8-C439-5F3247C57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8B328E-9866-4086-83AB-5F1E3239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753D96-A5DF-5110-B8B2-13D59D68D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6181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93837C-C63D-B854-EFE7-5B21E298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9B6DB8-7E20-84DD-A928-A9A41CD4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395A61-8358-EFC2-BB99-C753839C6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32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6983EF-507E-C8B6-4B41-09DA75C2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562D2A-4528-3613-7D2E-36C545103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31BE38-A02F-F83C-399B-7B79C9419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791DA2-B04E-9745-669F-35D6FBE0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2244DD-FDF2-5622-11D6-E8784B688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3E0AE8-B062-5441-2E3F-F19F07B43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522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697B3-5083-FFC0-5F01-F215FE6B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75B6343-0D46-B3DB-A382-AE7F480A6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3A3F35-4776-BA44-2B4D-3BF37A91F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7BABAE-24C7-C00D-222C-30CA7AA4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E829DB-50FB-4F06-DB61-B56D9866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CCCA6A-0DBB-C7E1-BBD5-2AE9C04C8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363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60D4C6-3FEF-B981-3583-9796E7097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2DC938-9B38-F98E-2750-A4E88D632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6D4C29-894E-713C-733F-F83A33C985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6277E-44A2-4AFF-8C51-0F11A3F505A0}" type="datetimeFigureOut">
              <a:rPr lang="fr-CH" smtClean="0"/>
              <a:t>25.10.2023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9C1499-8929-D06F-0163-A3EA60FA4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B0E1F0-0BBD-FBFE-6418-99A1612D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2588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ein air, neige, ski, skier&#10;&#10;Description générée automatiquement">
            <a:extLst>
              <a:ext uri="{FF2B5EF4-FFF2-40B4-BE49-F238E27FC236}">
                <a16:creationId xmlns:a16="http://schemas.microsoft.com/office/drawing/2014/main" id="{3D72B587-2074-8F3E-218A-D639625F92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15149" r="5879" b="873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603AA-4602-EA0E-27C4-254A71B35A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Camp de ski de la jeunesse de Renan, La </a:t>
            </a:r>
            <a:r>
              <a:rPr lang="fr-FR" dirty="0" err="1">
                <a:latin typeface="+mn-lt"/>
              </a:rPr>
              <a:t>Lenk</a:t>
            </a:r>
            <a:r>
              <a:rPr lang="fr-FR" dirty="0">
                <a:latin typeface="+mn-lt"/>
              </a:rPr>
              <a:t>, 1969</a:t>
            </a:r>
            <a:endParaRPr lang="fr-CH" dirty="0">
              <a:latin typeface="+mn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39C172-DA50-B331-D2D8-EAC0C389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541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fr-FR" i="0" dirty="0">
                <a:effectLst/>
              </a:rPr>
              <a:t>Les photographies du diaporama ont été prises par </a:t>
            </a:r>
          </a:p>
          <a:p>
            <a:r>
              <a:rPr lang="fr-FR" b="1" i="0" dirty="0">
                <a:effectLst/>
              </a:rPr>
              <a:t>Samuel Kiener, Danielle Kramer-Kiener et Jean-Marc </a:t>
            </a:r>
            <a:r>
              <a:rPr lang="fr-FR" b="1" i="0" dirty="0" err="1">
                <a:effectLst/>
              </a:rPr>
              <a:t>Schorpp</a:t>
            </a:r>
            <a:endParaRPr lang="fr-FR" b="1" i="0" dirty="0">
              <a:effectLst/>
            </a:endParaRPr>
          </a:p>
          <a:p>
            <a:endParaRPr lang="fr-FR" dirty="0"/>
          </a:p>
          <a:p>
            <a:r>
              <a:rPr lang="fr-FR" dirty="0"/>
              <a:t>Journée mondiale du patrimoine audiovisuel 2023</a:t>
            </a:r>
            <a:endParaRPr lang="fr-CH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0D2BF0A-1DE6-6B4F-91F3-072490255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9CE7258-DD82-6559-7BB4-73C4785BE63A}"/>
              </a:ext>
            </a:extLst>
          </p:cNvPr>
          <p:cNvGrpSpPr/>
          <p:nvPr/>
        </p:nvGrpSpPr>
        <p:grpSpPr>
          <a:xfrm>
            <a:off x="5874704" y="247333"/>
            <a:ext cx="6149021" cy="528638"/>
            <a:chOff x="5874704" y="247333"/>
            <a:chExt cx="6149021" cy="528638"/>
          </a:xfrm>
        </p:grpSpPr>
        <p:pic>
          <p:nvPicPr>
            <p:cNvPr id="2050" name="Image 915048503" descr="Une image contenant texte, Police, capture d’écran, typographie&#10;&#10;Description générée automatiquement">
              <a:extLst>
                <a:ext uri="{FF2B5EF4-FFF2-40B4-BE49-F238E27FC236}">
                  <a16:creationId xmlns:a16="http://schemas.microsoft.com/office/drawing/2014/main" id="{BBCBA044-7AD1-9B13-16A7-1495B2D31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5550" y="358458"/>
              <a:ext cx="1908175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Image 1212698082" descr="Une image contenant croquis, Graphique, symbole, graphisme&#10;&#10;Description générée automatiquement">
              <a:extLst>
                <a:ext uri="{FF2B5EF4-FFF2-40B4-BE49-F238E27FC236}">
                  <a16:creationId xmlns:a16="http://schemas.microsoft.com/office/drawing/2014/main" id="{2394CC33-34BA-D517-766E-B45217E05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013" y="329883"/>
              <a:ext cx="1198562" cy="446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Image 709641383" descr="Commune de Renan">
              <a:extLst>
                <a:ext uri="{FF2B5EF4-FFF2-40B4-BE49-F238E27FC236}">
                  <a16:creationId xmlns:a16="http://schemas.microsoft.com/office/drawing/2014/main" id="{B519A43C-6D1C-394D-C5A2-74DC1361B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1500" y="328296"/>
              <a:ext cx="1711325" cy="41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F14BFD6-1E9B-4B5E-1B67-C6366F4D0FD4}"/>
                </a:ext>
              </a:extLst>
            </p:cNvPr>
            <p:cNvGrpSpPr/>
            <p:nvPr/>
          </p:nvGrpSpPr>
          <p:grpSpPr>
            <a:xfrm>
              <a:off x="5874704" y="247333"/>
              <a:ext cx="918841" cy="498475"/>
              <a:chOff x="5874704" y="247333"/>
              <a:chExt cx="918841" cy="498475"/>
            </a:xfrm>
          </p:grpSpPr>
          <p:pic>
            <p:nvPicPr>
              <p:cNvPr id="2049" name="Image 1694275320" descr="Une image contenant fleur, plante, gentiane, plein air&#10;&#10;Description générée automatiquement">
                <a:extLst>
                  <a:ext uri="{FF2B5EF4-FFF2-40B4-BE49-F238E27FC236}">
                    <a16:creationId xmlns:a16="http://schemas.microsoft.com/office/drawing/2014/main" id="{4E5B7A3C-CBD5-4D46-44C3-EFB1110622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063" y="247333"/>
                <a:ext cx="746125" cy="498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D46A93AF-6F4D-38E4-9AD0-AD2E912F5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4704" y="278627"/>
                <a:ext cx="918841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H" altLang="fr-FR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anose="030F0702030302020204" pitchFamily="66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Ski-club La Gentiane</a:t>
                </a:r>
                <a:endParaRPr kumimoji="0" lang="fr-CH" altLang="fr-FR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H" altLang="fr-FR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anose="030F0702030302020204" pitchFamily="66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2616 Renan</a:t>
                </a:r>
                <a:endParaRPr kumimoji="0" lang="fr-CH" alt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5" name="Dexter_Britain_-_01_-_The_Time_To_Run_Finale">
            <a:hlinkClick r:id="" action="ppaction://media"/>
            <a:extLst>
              <a:ext uri="{FF2B5EF4-FFF2-40B4-BE49-F238E27FC236}">
                <a16:creationId xmlns:a16="http://schemas.microsoft.com/office/drawing/2014/main" id="{BD1E35B5-9200-D3EC-942D-7D519F55C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2360" y="6009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iver, neige, arbre&#10;&#10;Description générée automatiquement">
            <a:extLst>
              <a:ext uri="{FF2B5EF4-FFF2-40B4-BE49-F238E27FC236}">
                <a16:creationId xmlns:a16="http://schemas.microsoft.com/office/drawing/2014/main" id="{A55738C7-2B5A-3A45-4089-9C580308A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53" y="0"/>
            <a:ext cx="10089928" cy="68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iver, ciel, chaussures&#10;&#10;Description générée automatiquement">
            <a:extLst>
              <a:ext uri="{FF2B5EF4-FFF2-40B4-BE49-F238E27FC236}">
                <a16:creationId xmlns:a16="http://schemas.microsoft.com/office/drawing/2014/main" id="{4BDBB90A-D519-240F-C260-2DEF1481C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eige, hiver, plein air, gelé&#10;&#10;Description générée automatiquement">
            <a:extLst>
              <a:ext uri="{FF2B5EF4-FFF2-40B4-BE49-F238E27FC236}">
                <a16:creationId xmlns:a16="http://schemas.microsoft.com/office/drawing/2014/main" id="{4DEC7B4C-BA9A-750D-355F-7569E0594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94" y="0"/>
            <a:ext cx="10154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1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personne, neige, véhicule&#10;&#10;Description générée automatiquement">
            <a:extLst>
              <a:ext uri="{FF2B5EF4-FFF2-40B4-BE49-F238E27FC236}">
                <a16:creationId xmlns:a16="http://schemas.microsoft.com/office/drawing/2014/main" id="{41D3AFBE-8326-1894-A03E-0274A1DF7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8" y="0"/>
            <a:ext cx="10250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personne, homme&#10;&#10;Description générée automatiquement">
            <a:extLst>
              <a:ext uri="{FF2B5EF4-FFF2-40B4-BE49-F238E27FC236}">
                <a16:creationId xmlns:a16="http://schemas.microsoft.com/office/drawing/2014/main" id="{2A613D20-7A69-E787-96BA-459E32094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6" y="0"/>
            <a:ext cx="10030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isage humain, homme, plein air, personne&#10;&#10;Description générée automatiquement">
            <a:extLst>
              <a:ext uri="{FF2B5EF4-FFF2-40B4-BE49-F238E27FC236}">
                <a16:creationId xmlns:a16="http://schemas.microsoft.com/office/drawing/2014/main" id="{ABEF3D99-A338-D725-12A6-D0769098B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72" y="0"/>
            <a:ext cx="1004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6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isage humain, habits, personne, noir et blanc&#10;&#10;Description générée automatiquement">
            <a:extLst>
              <a:ext uri="{FF2B5EF4-FFF2-40B4-BE49-F238E27FC236}">
                <a16:creationId xmlns:a16="http://schemas.microsoft.com/office/drawing/2014/main" id="{0B17EFBE-6B07-8374-C1D1-8C07A66B5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78" y="0"/>
            <a:ext cx="9953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iver, neige, maison&#10;&#10;Description générée automatiquement">
            <a:extLst>
              <a:ext uri="{FF2B5EF4-FFF2-40B4-BE49-F238E27FC236}">
                <a16:creationId xmlns:a16="http://schemas.microsoft.com/office/drawing/2014/main" id="{980CDF57-EEF1-5324-21D7-A3FEDD34F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28" y="0"/>
            <a:ext cx="6867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abits, personnes, ciel&#10;&#10;Description générée automatiquement">
            <a:extLst>
              <a:ext uri="{FF2B5EF4-FFF2-40B4-BE49-F238E27FC236}">
                <a16:creationId xmlns:a16="http://schemas.microsoft.com/office/drawing/2014/main" id="{282F4BF9-7D67-170E-A472-066CBD86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40" y="0"/>
            <a:ext cx="6675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eige, ciel, bâtiment, plein air&#10;&#10;Description générée automatiquement">
            <a:extLst>
              <a:ext uri="{FF2B5EF4-FFF2-40B4-BE49-F238E27FC236}">
                <a16:creationId xmlns:a16="http://schemas.microsoft.com/office/drawing/2014/main" id="{2A286C55-DE03-A183-56E0-363DD9695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21" y="0"/>
            <a:ext cx="6797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9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véhicule, Véhicule terrestre, hiver&#10;&#10;Description générée automatiquement">
            <a:extLst>
              <a:ext uri="{FF2B5EF4-FFF2-40B4-BE49-F238E27FC236}">
                <a16:creationId xmlns:a16="http://schemas.microsoft.com/office/drawing/2014/main" id="{C9AF0359-5B34-6381-597D-B1BB25138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abits, ciel, hiver&#10;&#10;Description générée automatiquement">
            <a:extLst>
              <a:ext uri="{FF2B5EF4-FFF2-40B4-BE49-F238E27FC236}">
                <a16:creationId xmlns:a16="http://schemas.microsoft.com/office/drawing/2014/main" id="{63006932-BCD6-64DC-727D-39D28667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29" y="3350"/>
            <a:ext cx="6904917" cy="68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9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bâtiment, véhicule, Véhicule terrestre&#10;&#10;Description générée automatiquement">
            <a:extLst>
              <a:ext uri="{FF2B5EF4-FFF2-40B4-BE49-F238E27FC236}">
                <a16:creationId xmlns:a16="http://schemas.microsoft.com/office/drawing/2014/main" id="{27D4219F-AB64-EC94-D947-7165F4F8F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98" y="0"/>
            <a:ext cx="6890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Visage humain, habits, intérieur&#10;&#10;Description générée automatiquement">
            <a:extLst>
              <a:ext uri="{FF2B5EF4-FFF2-40B4-BE49-F238E27FC236}">
                <a16:creationId xmlns:a16="http://schemas.microsoft.com/office/drawing/2014/main" id="{4A7EADFF-54F9-9505-4B73-06E5A7E81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77" y="1"/>
            <a:ext cx="6796884" cy="68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isage humain, personne, habits, fille&#10;&#10;Description générée automatiquement">
            <a:extLst>
              <a:ext uri="{FF2B5EF4-FFF2-40B4-BE49-F238E27FC236}">
                <a16:creationId xmlns:a16="http://schemas.microsoft.com/office/drawing/2014/main" id="{22EEC2DE-AD3C-021D-7D87-342E1735E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72" y="0"/>
            <a:ext cx="1004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homme, Visage humain&#10;&#10;Description générée automatiquement">
            <a:extLst>
              <a:ext uri="{FF2B5EF4-FFF2-40B4-BE49-F238E27FC236}">
                <a16:creationId xmlns:a16="http://schemas.microsoft.com/office/drawing/2014/main" id="{79966F20-B6DD-D4EF-6EA0-CF8AA4DF7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8" y="0"/>
            <a:ext cx="10090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Visage humain, garçon&#10;&#10;Description générée automatiquement">
            <a:extLst>
              <a:ext uri="{FF2B5EF4-FFF2-40B4-BE49-F238E27FC236}">
                <a16:creationId xmlns:a16="http://schemas.microsoft.com/office/drawing/2014/main" id="{92FA683B-085E-BC27-87A4-316A5C2DE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46" y="0"/>
            <a:ext cx="10236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intérieur, Visage humain&#10;&#10;Description générée automatiquement">
            <a:extLst>
              <a:ext uri="{FF2B5EF4-FFF2-40B4-BE49-F238E27FC236}">
                <a16:creationId xmlns:a16="http://schemas.microsoft.com/office/drawing/2014/main" id="{D9123072-7957-31F4-DFA9-ABA16338E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94" y="0"/>
            <a:ext cx="10154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personne, intérieur, homme&#10;&#10;Description générée automatiquement">
            <a:extLst>
              <a:ext uri="{FF2B5EF4-FFF2-40B4-BE49-F238E27FC236}">
                <a16:creationId xmlns:a16="http://schemas.microsoft.com/office/drawing/2014/main" id="{B01976F0-C6BF-446B-F100-B23C5C469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>
          <a:xfrm>
            <a:off x="1057656" y="0"/>
            <a:ext cx="10424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D058CFEE-1E82-4671-5A60-9588C8D4E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994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intérieur, homme&#10;&#10;Description générée automatiquement">
            <a:extLst>
              <a:ext uri="{FF2B5EF4-FFF2-40B4-BE49-F238E27FC236}">
                <a16:creationId xmlns:a16="http://schemas.microsoft.com/office/drawing/2014/main" id="{C4933202-2968-D92A-01C1-0888E41ED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34" y="0"/>
            <a:ext cx="9971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Visage humain, groupe&#10;&#10;Description générée automatiquement">
            <a:extLst>
              <a:ext uri="{FF2B5EF4-FFF2-40B4-BE49-F238E27FC236}">
                <a16:creationId xmlns:a16="http://schemas.microsoft.com/office/drawing/2014/main" id="{316E776D-3D00-8262-EBD2-CFC229AD6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42" y="0"/>
            <a:ext cx="10072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intérieur, personne, lit&#10;&#10;Description générée automatiquement">
            <a:extLst>
              <a:ext uri="{FF2B5EF4-FFF2-40B4-BE49-F238E27FC236}">
                <a16:creationId xmlns:a16="http://schemas.microsoft.com/office/drawing/2014/main" id="{5B51D676-74C0-180F-D37D-FE7B75048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8" y="0"/>
            <a:ext cx="10090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2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Visage humain, personne, mur&#10;&#10;Description générée automatiquement">
            <a:extLst>
              <a:ext uri="{FF2B5EF4-FFF2-40B4-BE49-F238E27FC236}">
                <a16:creationId xmlns:a16="http://schemas.microsoft.com/office/drawing/2014/main" id="{E63FFF7C-FC82-C7AB-A439-E12ACB7D6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96" y="0"/>
            <a:ext cx="10122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Visage humain, mur, confort&#10;&#10;Description générée automatiquement">
            <a:extLst>
              <a:ext uri="{FF2B5EF4-FFF2-40B4-BE49-F238E27FC236}">
                <a16:creationId xmlns:a16="http://schemas.microsoft.com/office/drawing/2014/main" id="{D3E849B9-8CA7-6A27-A472-67FAA0D4C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" y="0"/>
            <a:ext cx="10076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Visage humain, personne, mur&#10;&#10;Description générée automatiquement">
            <a:extLst>
              <a:ext uri="{FF2B5EF4-FFF2-40B4-BE49-F238E27FC236}">
                <a16:creationId xmlns:a16="http://schemas.microsoft.com/office/drawing/2014/main" id="{0031A6C7-9CBC-DDCD-AA52-623668BBA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" y="0"/>
            <a:ext cx="1001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cène, habits, pièce, homme&#10;&#10;Description générée automatiquement">
            <a:extLst>
              <a:ext uri="{FF2B5EF4-FFF2-40B4-BE49-F238E27FC236}">
                <a16:creationId xmlns:a16="http://schemas.microsoft.com/office/drawing/2014/main" id="{B7FB5C67-0FE7-4C06-4BC5-711548903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90" y="0"/>
            <a:ext cx="9989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4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meubles, intérieur, homme&#10;&#10;Description générée automatiquement">
            <a:extLst>
              <a:ext uri="{FF2B5EF4-FFF2-40B4-BE49-F238E27FC236}">
                <a16:creationId xmlns:a16="http://schemas.microsoft.com/office/drawing/2014/main" id="{6211A64C-C43F-ABD4-706F-A75AB01C3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82" y="0"/>
            <a:ext cx="10117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Visage humain, personne, mur&#10;&#10;Description générée automatiquement">
            <a:extLst>
              <a:ext uri="{FF2B5EF4-FFF2-40B4-BE49-F238E27FC236}">
                <a16:creationId xmlns:a16="http://schemas.microsoft.com/office/drawing/2014/main" id="{764F9B33-22A1-ADB3-C51C-D36D34AAC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" y="0"/>
            <a:ext cx="10104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1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chaussures, groupe&#10;&#10;Description générée automatiquement">
            <a:extLst>
              <a:ext uri="{FF2B5EF4-FFF2-40B4-BE49-F238E27FC236}">
                <a16:creationId xmlns:a16="http://schemas.microsoft.com/office/drawing/2014/main" id="{67852911-801C-E469-15D6-219BB566A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" y="0"/>
            <a:ext cx="1001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Visage humain, intérieur&#10;&#10;Description générée automatiquement">
            <a:extLst>
              <a:ext uri="{FF2B5EF4-FFF2-40B4-BE49-F238E27FC236}">
                <a16:creationId xmlns:a16="http://schemas.microsoft.com/office/drawing/2014/main" id="{B32ED3A9-EB01-39EC-CFAE-E3ED1A67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Visage humain, intérieur&#10;&#10;Description générée automatiquement">
            <a:extLst>
              <a:ext uri="{FF2B5EF4-FFF2-40B4-BE49-F238E27FC236}">
                <a16:creationId xmlns:a16="http://schemas.microsoft.com/office/drawing/2014/main" id="{3E869E0D-DD08-AC0C-B57B-BCAEAC1C8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" y="0"/>
            <a:ext cx="10035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neige, plein air&#10;&#10;Description générée automatiquement">
            <a:extLst>
              <a:ext uri="{FF2B5EF4-FFF2-40B4-BE49-F238E27FC236}">
                <a16:creationId xmlns:a16="http://schemas.microsoft.com/office/drawing/2014/main" id="{CD53CB10-31A3-4E3E-3E3C-6AC59F5F1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" y="0"/>
            <a:ext cx="10104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Visage humain, personne, homme&#10;&#10;Description générée automatiquement">
            <a:extLst>
              <a:ext uri="{FF2B5EF4-FFF2-40B4-BE49-F238E27FC236}">
                <a16:creationId xmlns:a16="http://schemas.microsoft.com/office/drawing/2014/main" id="{21A5C811-93A9-D4D8-008A-39F4BD5FD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58" y="0"/>
            <a:ext cx="10044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7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isage humain, habits, personne, noir et blanc&#10;&#10;Description générée automatiquement">
            <a:extLst>
              <a:ext uri="{FF2B5EF4-FFF2-40B4-BE49-F238E27FC236}">
                <a16:creationId xmlns:a16="http://schemas.microsoft.com/office/drawing/2014/main" id="{3F17F56D-5A24-05FF-8E23-1621CBF3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6" y="0"/>
            <a:ext cx="10030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ski, skier">
            <a:extLst>
              <a:ext uri="{FF2B5EF4-FFF2-40B4-BE49-F238E27FC236}">
                <a16:creationId xmlns:a16="http://schemas.microsoft.com/office/drawing/2014/main" id="{3792F1EF-C9D6-6CE0-3832-BA87A3CE4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15149" r="5879" b="873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340B81-6164-DD72-A8E3-3FC1AD75DBC4}"/>
              </a:ext>
            </a:extLst>
          </p:cNvPr>
          <p:cNvSpPr/>
          <p:nvPr/>
        </p:nvSpPr>
        <p:spPr>
          <a:xfrm>
            <a:off x="1764759" y="1069524"/>
            <a:ext cx="9362573" cy="489364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400" b="1" dirty="0">
                <a:solidFill>
                  <a:prstClr val="black"/>
                </a:solidFill>
              </a:rPr>
              <a:t>Diaporama réalisé par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2400" b="1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LT Std 45 Light" panose="020B0403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LT Std 45 Light" panose="020B0403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LT Std 45 Light" panose="020B0403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2400" dirty="0">
              <a:solidFill>
                <a:prstClr val="black"/>
              </a:solidFill>
              <a:latin typeface="Univers LT Std 45 Light" panose="020B0403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LT Std 45 Light" panose="020B0403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Musique du diaporama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 The Time To Run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Auteur: Dexter Britain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Source: http://www.dexterbritain.co.uk/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Licence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http://creativecommons.org/licenses/by-nc-sa/3.0/deed.fr</a:t>
            </a:r>
          </a:p>
        </p:txBody>
      </p:sp>
      <p:pic>
        <p:nvPicPr>
          <p:cNvPr id="5" name="Image 4" descr="Une image contenant texte, Police, capture d’écran, typographie&#10;&#10;Description générée automatiquement">
            <a:extLst>
              <a:ext uri="{FF2B5EF4-FFF2-40B4-BE49-F238E27FC236}">
                <a16:creationId xmlns:a16="http://schemas.microsoft.com/office/drawing/2014/main" id="{202EA946-4996-8CCB-4DAB-9816F73715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59" y="2050703"/>
            <a:ext cx="4772398" cy="7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neige, hiver&#10;&#10;Description générée automatiquement">
            <a:extLst>
              <a:ext uri="{FF2B5EF4-FFF2-40B4-BE49-F238E27FC236}">
                <a16:creationId xmlns:a16="http://schemas.microsoft.com/office/drawing/2014/main" id="{FE4FAA86-CACC-722B-6870-5855A1B47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" y="0"/>
            <a:ext cx="10104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s, plein air, transport, personne&#10;&#10;Description générée automatiquement">
            <a:extLst>
              <a:ext uri="{FF2B5EF4-FFF2-40B4-BE49-F238E27FC236}">
                <a16:creationId xmlns:a16="http://schemas.microsoft.com/office/drawing/2014/main" id="{661BFA56-0C5B-03D6-B6BE-054886C36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82" y="0"/>
            <a:ext cx="10117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ersonnes, chaussures, groupe&#10;&#10;Description générée automatiquement">
            <a:extLst>
              <a:ext uri="{FF2B5EF4-FFF2-40B4-BE49-F238E27FC236}">
                <a16:creationId xmlns:a16="http://schemas.microsoft.com/office/drawing/2014/main" id="{5FE87593-F41D-1F96-C10E-987099F2F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1" y="0"/>
            <a:ext cx="9993086" cy="68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8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véhicule, Véhicule terrestre&#10;&#10;Description générée automatiquement">
            <a:extLst>
              <a:ext uri="{FF2B5EF4-FFF2-40B4-BE49-F238E27FC236}">
                <a16:creationId xmlns:a16="http://schemas.microsoft.com/office/drawing/2014/main" id="{C61FA92F-D469-83AA-2CF6-D8D9034DC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8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3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neige, habits, plein air&#10;&#10;Description générée automatiquement">
            <a:extLst>
              <a:ext uri="{FF2B5EF4-FFF2-40B4-BE49-F238E27FC236}">
                <a16:creationId xmlns:a16="http://schemas.microsoft.com/office/drawing/2014/main" id="{37EEE06E-FAE7-EE96-369D-367D82BE2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8" y="0"/>
            <a:ext cx="10158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Office PowerPoint</Application>
  <PresentationFormat>Grand écran</PresentationFormat>
  <Paragraphs>20</Paragraphs>
  <Slides>42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Univers LT Std 45 Light</vt:lpstr>
      <vt:lpstr>Thème Office</vt:lpstr>
      <vt:lpstr>Camp de ski de la jeunesse de Renan, La Lenk, 1969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Diaporama 1</dc:title>
  <dc:creator>Frédérique Zwahlen</dc:creator>
  <cp:lastModifiedBy>Jean-Claude Vaucher</cp:lastModifiedBy>
  <cp:revision>13</cp:revision>
  <dcterms:created xsi:type="dcterms:W3CDTF">2023-10-09T13:13:25Z</dcterms:created>
  <dcterms:modified xsi:type="dcterms:W3CDTF">2023-10-25T13:05:40Z</dcterms:modified>
</cp:coreProperties>
</file>